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71013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Mastering Flutter Widgets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Your journey to building beautiful and functional apps begins here.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1385" y="472440"/>
            <a:ext cx="681990" cy="322898"/>
          </a:xfrm>
          <a:prstGeom prst="roundRect">
            <a:avLst>
              <a:gd name="adj" fmla="val 17881"/>
            </a:avLst>
          </a:prstGeom>
          <a:solidFill>
            <a:srgbClr val="252528"/>
          </a:solidFill>
          <a:ln/>
        </p:spPr>
      </p:sp>
      <p:sp>
        <p:nvSpPr>
          <p:cNvPr id="4" name="Text 1"/>
          <p:cNvSpPr/>
          <p:nvPr/>
        </p:nvSpPr>
        <p:spPr>
          <a:xfrm>
            <a:off x="704374" y="523875"/>
            <a:ext cx="476012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WEEK 4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601385" y="864037"/>
            <a:ext cx="4823341" cy="536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Summary &amp; Next Steps</a:t>
            </a:r>
            <a:endParaRPr lang="en-US" sz="3350" dirty="0"/>
          </a:p>
        </p:txBody>
      </p:sp>
      <p:sp>
        <p:nvSpPr>
          <p:cNvPr id="6" name="Shape 3"/>
          <p:cNvSpPr/>
          <p:nvPr/>
        </p:nvSpPr>
        <p:spPr>
          <a:xfrm>
            <a:off x="601385" y="1658660"/>
            <a:ext cx="7941231" cy="5521404"/>
          </a:xfrm>
          <a:prstGeom prst="roundRect">
            <a:avLst>
              <a:gd name="adj" fmla="val 130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09005" y="1666280"/>
            <a:ext cx="7925991" cy="1247656"/>
          </a:xfrm>
          <a:prstGeom prst="roundRect">
            <a:avLst>
              <a:gd name="adj" fmla="val 5785"/>
            </a:avLst>
          </a:prstGeom>
          <a:solidFill>
            <a:srgbClr val="3D3D42"/>
          </a:solidFill>
          <a:ln/>
        </p:spPr>
      </p:sp>
      <p:sp>
        <p:nvSpPr>
          <p:cNvPr id="8" name="Text 5"/>
          <p:cNvSpPr/>
          <p:nvPr/>
        </p:nvSpPr>
        <p:spPr>
          <a:xfrm>
            <a:off x="780812" y="1838087"/>
            <a:ext cx="2147888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Text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80812" y="2209562"/>
            <a:ext cx="7582376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Displaying styled strings.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09005" y="2913936"/>
            <a:ext cx="7925991" cy="1505426"/>
          </a:xfrm>
          <a:prstGeom prst="rect">
            <a:avLst/>
          </a:prstGeom>
          <a:solidFill>
            <a:srgbClr val="3D3D42"/>
          </a:solidFill>
          <a:ln/>
        </p:spPr>
      </p:sp>
      <p:sp>
        <p:nvSpPr>
          <p:cNvPr id="11" name="Shape 8"/>
          <p:cNvSpPr/>
          <p:nvPr/>
        </p:nvSpPr>
        <p:spPr>
          <a:xfrm>
            <a:off x="609005" y="2913936"/>
            <a:ext cx="7925991" cy="22860"/>
          </a:xfrm>
          <a:prstGeom prst="roundRect">
            <a:avLst>
              <a:gd name="adj" fmla="val 315715"/>
            </a:avLst>
          </a:prstGeom>
          <a:solidFill>
            <a:srgbClr val="56565B"/>
          </a:solidFill>
          <a:ln/>
        </p:spPr>
      </p:sp>
      <p:sp>
        <p:nvSpPr>
          <p:cNvPr id="12" name="Shape 9"/>
          <p:cNvSpPr/>
          <p:nvPr/>
        </p:nvSpPr>
        <p:spPr>
          <a:xfrm>
            <a:off x="4357092" y="2710577"/>
            <a:ext cx="429578" cy="429578"/>
          </a:xfrm>
          <a:prstGeom prst="roundRect">
            <a:avLst>
              <a:gd name="adj" fmla="val 16801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80812" y="3343513"/>
            <a:ext cx="2147888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Image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80812" y="3714988"/>
            <a:ext cx="7582376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Visual content (Network or Asset).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09005" y="4419362"/>
            <a:ext cx="7925991" cy="1505426"/>
          </a:xfrm>
          <a:prstGeom prst="rect">
            <a:avLst/>
          </a:prstGeom>
          <a:solidFill>
            <a:srgbClr val="3D3D42"/>
          </a:solidFill>
          <a:ln/>
        </p:spPr>
      </p:sp>
      <p:sp>
        <p:nvSpPr>
          <p:cNvPr id="16" name="Shape 13"/>
          <p:cNvSpPr/>
          <p:nvPr/>
        </p:nvSpPr>
        <p:spPr>
          <a:xfrm>
            <a:off x="609005" y="4419362"/>
            <a:ext cx="7925991" cy="22860"/>
          </a:xfrm>
          <a:prstGeom prst="roundRect">
            <a:avLst>
              <a:gd name="adj" fmla="val 315715"/>
            </a:avLst>
          </a:prstGeom>
          <a:solidFill>
            <a:srgbClr val="56565B"/>
          </a:solidFill>
          <a:ln/>
        </p:spPr>
      </p:sp>
      <p:sp>
        <p:nvSpPr>
          <p:cNvPr id="17" name="Shape 14"/>
          <p:cNvSpPr/>
          <p:nvPr/>
        </p:nvSpPr>
        <p:spPr>
          <a:xfrm>
            <a:off x="4357092" y="4216003"/>
            <a:ext cx="429578" cy="429578"/>
          </a:xfrm>
          <a:prstGeom prst="roundRect">
            <a:avLst>
              <a:gd name="adj" fmla="val 16801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80812" y="4848939"/>
            <a:ext cx="2147888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Container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80812" y="5220414"/>
            <a:ext cx="7582376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Layout styling, padding, margins.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609005" y="5924788"/>
            <a:ext cx="7925991" cy="1247656"/>
          </a:xfrm>
          <a:prstGeom prst="rect">
            <a:avLst/>
          </a:prstGeom>
          <a:solidFill>
            <a:srgbClr val="3D3D42"/>
          </a:solidFill>
          <a:ln/>
        </p:spPr>
      </p:sp>
      <p:sp>
        <p:nvSpPr>
          <p:cNvPr id="21" name="Shape 18"/>
          <p:cNvSpPr/>
          <p:nvPr/>
        </p:nvSpPr>
        <p:spPr>
          <a:xfrm>
            <a:off x="609005" y="5924788"/>
            <a:ext cx="7925991" cy="22860"/>
          </a:xfrm>
          <a:prstGeom prst="roundRect">
            <a:avLst>
              <a:gd name="adj" fmla="val 315715"/>
            </a:avLst>
          </a:prstGeom>
          <a:solidFill>
            <a:srgbClr val="56565B"/>
          </a:solidFill>
          <a:ln/>
        </p:spPr>
      </p:sp>
      <p:sp>
        <p:nvSpPr>
          <p:cNvPr id="22" name="Shape 19"/>
          <p:cNvSpPr/>
          <p:nvPr/>
        </p:nvSpPr>
        <p:spPr>
          <a:xfrm>
            <a:off x="4357092" y="5721429"/>
            <a:ext cx="429578" cy="429578"/>
          </a:xfrm>
          <a:prstGeom prst="roundRect">
            <a:avLst>
              <a:gd name="adj" fmla="val 16801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4487" y="5828705"/>
            <a:ext cx="214789" cy="214789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780812" y="6354366"/>
            <a:ext cx="2147888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Icon</a:t>
            </a:r>
            <a:endParaRPr lang="en-US" sz="1650" dirty="0"/>
          </a:p>
        </p:txBody>
      </p:sp>
      <p:sp>
        <p:nvSpPr>
          <p:cNvPr id="25" name="Text 21"/>
          <p:cNvSpPr/>
          <p:nvPr/>
        </p:nvSpPr>
        <p:spPr>
          <a:xfrm>
            <a:off x="780812" y="6725841"/>
            <a:ext cx="7582376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Standard visual symbols.</a:t>
            </a:r>
            <a:endParaRPr lang="en-US" sz="1350" dirty="0"/>
          </a:p>
        </p:txBody>
      </p:sp>
      <p:sp>
        <p:nvSpPr>
          <p:cNvPr id="26" name="Text 22"/>
          <p:cNvSpPr/>
          <p:nvPr/>
        </p:nvSpPr>
        <p:spPr>
          <a:xfrm>
            <a:off x="601385" y="7437715"/>
            <a:ext cx="515207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Next Week: Layouts (Row, Column, Stack)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19175"/>
            <a:ext cx="900351" cy="426244"/>
          </a:xfrm>
          <a:prstGeom prst="roundRect">
            <a:avLst>
              <a:gd name="adj" fmla="val 17880"/>
            </a:avLst>
          </a:prstGeom>
          <a:solidFill>
            <a:srgbClr val="252528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087160"/>
            <a:ext cx="62817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WEEK 4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5361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Learning Objectives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925247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050505"/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289476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7" name="Shape 5"/>
          <p:cNvSpPr/>
          <p:nvPr/>
        </p:nvSpPr>
        <p:spPr>
          <a:xfrm>
            <a:off x="2551688" y="258508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8" name="Text 6"/>
          <p:cNvSpPr/>
          <p:nvPr/>
        </p:nvSpPr>
        <p:spPr>
          <a:xfrm>
            <a:off x="2755761" y="275522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051084" y="3492222"/>
            <a:ext cx="3239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Deep Dive into Widgets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51084" y="3982641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Explore common Flutter widgets.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216962" y="2925247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050505"/>
          </a:solidFill>
          <a:ln/>
        </p:spPr>
      </p:sp>
      <p:sp>
        <p:nvSpPr>
          <p:cNvPr id="12" name="Shape 10"/>
          <p:cNvSpPr/>
          <p:nvPr/>
        </p:nvSpPr>
        <p:spPr>
          <a:xfrm>
            <a:off x="5216962" y="289476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3" name="Shape 11"/>
          <p:cNvSpPr/>
          <p:nvPr/>
        </p:nvSpPr>
        <p:spPr>
          <a:xfrm>
            <a:off x="6974860" y="258508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14" name="Text 12"/>
          <p:cNvSpPr/>
          <p:nvPr/>
        </p:nvSpPr>
        <p:spPr>
          <a:xfrm>
            <a:off x="7178933" y="275522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5474256" y="3492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Text Styling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474256" y="3982641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Learn to style text with TextStyle.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9640133" y="2925247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050505"/>
          </a:solidFill>
          <a:ln/>
        </p:spPr>
      </p:sp>
      <p:sp>
        <p:nvSpPr>
          <p:cNvPr id="18" name="Shape 16"/>
          <p:cNvSpPr/>
          <p:nvPr/>
        </p:nvSpPr>
        <p:spPr>
          <a:xfrm>
            <a:off x="9640133" y="289476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9" name="Shape 17"/>
          <p:cNvSpPr/>
          <p:nvPr/>
        </p:nvSpPr>
        <p:spPr>
          <a:xfrm>
            <a:off x="11398032" y="258508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20" name="Text 18"/>
          <p:cNvSpPr/>
          <p:nvPr/>
        </p:nvSpPr>
        <p:spPr>
          <a:xfrm>
            <a:off x="11602105" y="275522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9897427" y="3492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Image Loading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9897427" y="398264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Understand Network vs. Asset images.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93790" y="5532715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050505"/>
          </a:solidFill>
          <a:ln/>
        </p:spPr>
      </p:sp>
      <p:sp>
        <p:nvSpPr>
          <p:cNvPr id="24" name="Shape 22"/>
          <p:cNvSpPr/>
          <p:nvPr/>
        </p:nvSpPr>
        <p:spPr>
          <a:xfrm>
            <a:off x="793790" y="5502235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25" name="Shape 23"/>
          <p:cNvSpPr/>
          <p:nvPr/>
        </p:nvSpPr>
        <p:spPr>
          <a:xfrm>
            <a:off x="3657540" y="519255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26" name="Text 24"/>
          <p:cNvSpPr/>
          <p:nvPr/>
        </p:nvSpPr>
        <p:spPr>
          <a:xfrm>
            <a:off x="3861614" y="536269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1051084" y="6099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Container Mastery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1051084" y="659010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Positioning, sizing, and painting.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7428548" y="5532715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050505"/>
          </a:solidFill>
          <a:ln/>
        </p:spPr>
      </p:sp>
      <p:sp>
        <p:nvSpPr>
          <p:cNvPr id="30" name="Shape 28"/>
          <p:cNvSpPr/>
          <p:nvPr/>
        </p:nvSpPr>
        <p:spPr>
          <a:xfrm>
            <a:off x="7428548" y="5502235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31" name="Shape 29"/>
          <p:cNvSpPr/>
          <p:nvPr/>
        </p:nvSpPr>
        <p:spPr>
          <a:xfrm>
            <a:off x="10292298" y="519255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32" name="Text 30"/>
          <p:cNvSpPr/>
          <p:nvPr/>
        </p:nvSpPr>
        <p:spPr>
          <a:xfrm>
            <a:off x="10496371" y="536269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5</a:t>
            </a:r>
            <a:endParaRPr lang="en-US" sz="2100" dirty="0"/>
          </a:p>
        </p:txBody>
      </p:sp>
      <p:sp>
        <p:nvSpPr>
          <p:cNvPr id="33" name="Text 31"/>
          <p:cNvSpPr/>
          <p:nvPr/>
        </p:nvSpPr>
        <p:spPr>
          <a:xfrm>
            <a:off x="7685842" y="6099691"/>
            <a:ext cx="2986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Material Design Icons</a:t>
            </a:r>
            <a:endParaRPr lang="en-US" sz="2200" dirty="0"/>
          </a:p>
        </p:txBody>
      </p:sp>
      <p:sp>
        <p:nvSpPr>
          <p:cNvPr id="34" name="Text 32"/>
          <p:cNvSpPr/>
          <p:nvPr/>
        </p:nvSpPr>
        <p:spPr>
          <a:xfrm>
            <a:off x="7685842" y="659010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 standard icons.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2936" y="497324"/>
            <a:ext cx="1234797" cy="339804"/>
          </a:xfrm>
          <a:prstGeom prst="roundRect">
            <a:avLst>
              <a:gd name="adj" fmla="val 17883"/>
            </a:avLst>
          </a:prstGeom>
          <a:solidFill>
            <a:srgbClr val="252528"/>
          </a:solidFill>
          <a:ln/>
        </p:spPr>
      </p:sp>
      <p:sp>
        <p:nvSpPr>
          <p:cNvPr id="3" name="Text 1"/>
          <p:cNvSpPr/>
          <p:nvPr/>
        </p:nvSpPr>
        <p:spPr>
          <a:xfrm>
            <a:off x="741402" y="551498"/>
            <a:ext cx="1017865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WIDGET FOCUS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632936" y="909399"/>
            <a:ext cx="4521279" cy="565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1. The Text Widget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632936" y="1908453"/>
            <a:ext cx="646164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Displays a string of text with a single style.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2936" y="2378512"/>
            <a:ext cx="2260640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Properties: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32936" y="2841784"/>
            <a:ext cx="646164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data: The string to display.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32936" y="3194328"/>
            <a:ext cx="646164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style: Controls color, font size, weight, family.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32936" y="3546872"/>
            <a:ext cx="646164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textAlign: Aligns text (center, left, right).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32936" y="3899416"/>
            <a:ext cx="646164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overflow: Handles long text (e.g., ellipsis).</a:t>
            </a:r>
            <a:endParaRPr lang="en-US" sz="14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3443" y="1949053"/>
            <a:ext cx="6461641" cy="64616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347311"/>
            <a:ext cx="1573768" cy="426244"/>
          </a:xfrm>
          <a:prstGeom prst="roundRect">
            <a:avLst>
              <a:gd name="adj" fmla="val 17880"/>
            </a:avLst>
          </a:prstGeom>
          <a:solidFill>
            <a:srgbClr val="252528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1415296"/>
            <a:ext cx="130159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CODE EXAMPLE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1864281"/>
            <a:ext cx="58279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Text Widget in Action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6280190" y="2913221"/>
            <a:ext cx="7556421" cy="3969067"/>
          </a:xfrm>
          <a:prstGeom prst="roundRect">
            <a:avLst>
              <a:gd name="adj" fmla="val 2400"/>
            </a:avLst>
          </a:prstGeom>
          <a:solidFill>
            <a:srgbClr val="121212"/>
          </a:solidFill>
          <a:ln/>
        </p:spPr>
      </p:sp>
      <p:sp>
        <p:nvSpPr>
          <p:cNvPr id="7" name="Shape 4"/>
          <p:cNvSpPr/>
          <p:nvPr/>
        </p:nvSpPr>
        <p:spPr>
          <a:xfrm>
            <a:off x="6268879" y="2913221"/>
            <a:ext cx="7579043" cy="3969067"/>
          </a:xfrm>
          <a:prstGeom prst="roundRect">
            <a:avLst>
              <a:gd name="adj" fmla="val 857"/>
            </a:avLst>
          </a:prstGeom>
          <a:solidFill>
            <a:srgbClr val="121212"/>
          </a:solidFill>
          <a:ln/>
        </p:spPr>
      </p:sp>
      <p:sp>
        <p:nvSpPr>
          <p:cNvPr id="8" name="Text 5"/>
          <p:cNvSpPr/>
          <p:nvPr/>
        </p:nvSpPr>
        <p:spPr>
          <a:xfrm>
            <a:off x="6495693" y="3083243"/>
            <a:ext cx="7125414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Text(
 'Hello Flutter!',
 style: TextStyle(
 fontSize: 24.0,
 fontWeight: FontWeight.bold,
 color: Colors.blue,
 ),
 textAlign: TextAlign.center,
)
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2936" y="497324"/>
            <a:ext cx="1234797" cy="339804"/>
          </a:xfrm>
          <a:prstGeom prst="roundRect">
            <a:avLst>
              <a:gd name="adj" fmla="val 17883"/>
            </a:avLst>
          </a:prstGeom>
          <a:solidFill>
            <a:srgbClr val="252528"/>
          </a:solidFill>
          <a:ln/>
        </p:spPr>
      </p:sp>
      <p:sp>
        <p:nvSpPr>
          <p:cNvPr id="3" name="Text 1"/>
          <p:cNvSpPr/>
          <p:nvPr/>
        </p:nvSpPr>
        <p:spPr>
          <a:xfrm>
            <a:off x="741402" y="551498"/>
            <a:ext cx="1017865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WIDGET FOCUS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632936" y="909399"/>
            <a:ext cx="4559737" cy="565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2. The Image Widget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632936" y="1908453"/>
            <a:ext cx="646164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Used to display images in your application.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2936" y="2378512"/>
            <a:ext cx="2260640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Two Main Types: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32936" y="2841784"/>
            <a:ext cx="646164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Image.network():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Loads from a URL.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32936" y="3194328"/>
            <a:ext cx="646164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Image.asset():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Loads from local project folder.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32936" y="3646408"/>
            <a:ext cx="646164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Properties: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width, height, fit (BoxFit.cover, contain, etc.).</a:t>
            </a:r>
            <a:endParaRPr lang="en-US" sz="14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3443" y="1949053"/>
            <a:ext cx="6461641" cy="64616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355765"/>
            <a:ext cx="1573768" cy="426244"/>
          </a:xfrm>
          <a:prstGeom prst="roundRect">
            <a:avLst>
              <a:gd name="adj" fmla="val 17880"/>
            </a:avLst>
          </a:prstGeom>
          <a:solidFill>
            <a:srgbClr val="252528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1423749"/>
            <a:ext cx="130159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CODE EXAMPLE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8727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Image Widget: Network Load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3630454"/>
            <a:ext cx="7556421" cy="3243263"/>
          </a:xfrm>
          <a:prstGeom prst="roundRect">
            <a:avLst>
              <a:gd name="adj" fmla="val 2937"/>
            </a:avLst>
          </a:prstGeom>
          <a:solidFill>
            <a:srgbClr val="121212"/>
          </a:solidFill>
          <a:ln/>
        </p:spPr>
      </p:sp>
      <p:sp>
        <p:nvSpPr>
          <p:cNvPr id="7" name="Shape 4"/>
          <p:cNvSpPr/>
          <p:nvPr/>
        </p:nvSpPr>
        <p:spPr>
          <a:xfrm>
            <a:off x="782479" y="3630454"/>
            <a:ext cx="7579043" cy="3243263"/>
          </a:xfrm>
          <a:prstGeom prst="roundRect">
            <a:avLst>
              <a:gd name="adj" fmla="val 1049"/>
            </a:avLst>
          </a:prstGeom>
          <a:solidFill>
            <a:srgbClr val="121212"/>
          </a:solidFill>
          <a:ln/>
        </p:spPr>
      </p:sp>
      <p:sp>
        <p:nvSpPr>
          <p:cNvPr id="8" name="Text 5"/>
          <p:cNvSpPr/>
          <p:nvPr/>
        </p:nvSpPr>
        <p:spPr>
          <a:xfrm>
            <a:off x="1009293" y="3800475"/>
            <a:ext cx="712541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// Loading from the internet
Image.network(
 'https://example.com/logo.png',
 width: 100,
 height: 100,
 fit: BoxFit.cover,
)
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2936" y="497324"/>
            <a:ext cx="1234797" cy="339804"/>
          </a:xfrm>
          <a:prstGeom prst="roundRect">
            <a:avLst>
              <a:gd name="adj" fmla="val 17883"/>
            </a:avLst>
          </a:prstGeom>
          <a:solidFill>
            <a:srgbClr val="252528"/>
          </a:solidFill>
          <a:ln/>
        </p:spPr>
      </p:sp>
      <p:sp>
        <p:nvSpPr>
          <p:cNvPr id="3" name="Text 1"/>
          <p:cNvSpPr/>
          <p:nvPr/>
        </p:nvSpPr>
        <p:spPr>
          <a:xfrm>
            <a:off x="741402" y="551498"/>
            <a:ext cx="1017865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WIDGET FOCUS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632936" y="909399"/>
            <a:ext cx="5334119" cy="565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3. The Container Widget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632936" y="1908453"/>
            <a:ext cx="646164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Combines painting, positioning, and sizing.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2936" y="2360533"/>
            <a:ext cx="646164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Think of it as an HTML "div".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2936" y="2830592"/>
            <a:ext cx="2260640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Capabilities: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32936" y="3293864"/>
            <a:ext cx="646164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 padding and margins.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32936" y="3646408"/>
            <a:ext cx="646164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Background colors or borders.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32936" y="3998952"/>
            <a:ext cx="646164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Transform or rotate content.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632936" y="4491633"/>
            <a:ext cx="6461641" cy="768310"/>
          </a:xfrm>
          <a:prstGeom prst="roundRect">
            <a:avLst>
              <a:gd name="adj" fmla="val 9886"/>
            </a:avLst>
          </a:prstGeom>
          <a:solidFill>
            <a:srgbClr val="252528"/>
          </a:solidFill>
          <a:ln/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673" y="4757380"/>
            <a:ext cx="225981" cy="180737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220391" y="4717494"/>
            <a:ext cx="569345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 children? Container tries to be as big as possible.</a:t>
            </a:r>
            <a:endParaRPr lang="en-US" sz="14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443" y="1949053"/>
            <a:ext cx="6461641" cy="64616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984409"/>
            <a:ext cx="1573768" cy="426244"/>
          </a:xfrm>
          <a:prstGeom prst="roundRect">
            <a:avLst>
              <a:gd name="adj" fmla="val 17880"/>
            </a:avLst>
          </a:prstGeom>
          <a:solidFill>
            <a:srgbClr val="252528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1052393"/>
            <a:ext cx="130159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CODE EXAMPLE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1501378"/>
            <a:ext cx="67538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Container Widget in Use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6280190" y="2550319"/>
            <a:ext cx="7556421" cy="4694873"/>
          </a:xfrm>
          <a:prstGeom prst="roundRect">
            <a:avLst>
              <a:gd name="adj" fmla="val 2029"/>
            </a:avLst>
          </a:prstGeom>
          <a:solidFill>
            <a:srgbClr val="121212"/>
          </a:solidFill>
          <a:ln/>
        </p:spPr>
      </p:sp>
      <p:sp>
        <p:nvSpPr>
          <p:cNvPr id="7" name="Shape 4"/>
          <p:cNvSpPr/>
          <p:nvPr/>
        </p:nvSpPr>
        <p:spPr>
          <a:xfrm>
            <a:off x="6268879" y="2550319"/>
            <a:ext cx="7579043" cy="4694873"/>
          </a:xfrm>
          <a:prstGeom prst="roundRect">
            <a:avLst>
              <a:gd name="adj" fmla="val 725"/>
            </a:avLst>
          </a:prstGeom>
          <a:solidFill>
            <a:srgbClr val="121212"/>
          </a:solidFill>
          <a:ln/>
        </p:spPr>
      </p:sp>
      <p:sp>
        <p:nvSpPr>
          <p:cNvPr id="8" name="Text 5"/>
          <p:cNvSpPr/>
          <p:nvPr/>
        </p:nvSpPr>
        <p:spPr>
          <a:xfrm>
            <a:off x="6495693" y="2720340"/>
            <a:ext cx="7125414" cy="435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2121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Container(
 width: 200,
 height: 200,
 padding: EdgeInsets.all(16.0),
 margin: EdgeInsets.symmetric(vertical: 10.0),
 decoration: BoxDecoration(
 color: Colors.amber,
 borderRadius: BorderRadius.circular(10),
 ),
 child: Text('Inside a Box'),
)
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2936" y="497324"/>
            <a:ext cx="1234797" cy="339804"/>
          </a:xfrm>
          <a:prstGeom prst="roundRect">
            <a:avLst>
              <a:gd name="adj" fmla="val 17883"/>
            </a:avLst>
          </a:prstGeom>
          <a:solidFill>
            <a:srgbClr val="252528"/>
          </a:solidFill>
          <a:ln/>
        </p:spPr>
      </p:sp>
      <p:sp>
        <p:nvSpPr>
          <p:cNvPr id="3" name="Text 1"/>
          <p:cNvSpPr/>
          <p:nvPr/>
        </p:nvSpPr>
        <p:spPr>
          <a:xfrm>
            <a:off x="741402" y="551498"/>
            <a:ext cx="1017865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WIDGET FOCUS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632936" y="909399"/>
            <a:ext cx="4521279" cy="565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4. The Icon Widget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632936" y="1908453"/>
            <a:ext cx="646164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Displays graphical icons from a font (Material Design Icons).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2936" y="2360533"/>
            <a:ext cx="646164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Non-interactive by default.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2936" y="2830592"/>
            <a:ext cx="2260640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Properties: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32936" y="3293864"/>
            <a:ext cx="646164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icon: The icon data (e.g., Icons.home).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32936" y="3646408"/>
            <a:ext cx="646164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size: Size in logical pixels.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32936" y="3998952"/>
            <a:ext cx="646164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color: Color of the icon.</a:t>
            </a:r>
            <a:endParaRPr lang="en-US" sz="14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3443" y="1949053"/>
            <a:ext cx="6461641" cy="64616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2026-01-02T11:02:30Z</dcterms:created>
  <dcterms:modified xsi:type="dcterms:W3CDTF">2026-01-02T11:02:30Z</dcterms:modified>
</cp:coreProperties>
</file>